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231"/>
    <p:restoredTop sz="94686"/>
  </p:normalViewPr>
  <p:slideViewPr>
    <p:cSldViewPr snapToGrid="0">
      <p:cViewPr varScale="1">
        <p:scale>
          <a:sx n="30" d="100"/>
          <a:sy n="30" d="100"/>
        </p:scale>
        <p:origin x="208" y="2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E8EF3-9BE5-79DC-CF3C-FD4A0BDB28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E5067A-5E6B-6D43-6D6C-269A463663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65C9FA-0F36-8069-93C9-39136FCBB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C373B-F6AF-D448-99CA-07B349E1F69D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2E0A52-62CB-4088-A7BA-6C037895E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8D4EBC-5BE0-8EF5-70FE-679C55E46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6DDF3-B4FA-5E4F-81BE-2AA0E0974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369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BE109-D909-F5DB-7B14-5FCB2D6EA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60A64D-86B2-8306-0779-F1F35936D3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BD428-7D8A-FADD-1138-FBF9C9CE1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C373B-F6AF-D448-99CA-07B349E1F69D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704798-E612-38A1-5B87-39D5864B7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6DE53C-EAF3-6D29-92E5-9EF2CBE1E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6DDF3-B4FA-5E4F-81BE-2AA0E0974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739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860EC7-7268-C6B6-6776-F7501FBB60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F6ABB7-6A3F-0659-5487-38BDB33B7F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4AA9E4-B847-82C2-5CB6-91F6224B4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C373B-F6AF-D448-99CA-07B349E1F69D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64CEF7-F429-A9FC-D383-7DCBF8CBA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1FC0E-5E31-279C-B93A-99108FDE8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6DDF3-B4FA-5E4F-81BE-2AA0E0974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0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16935-CDA2-F3FC-3F15-38EA80E83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A038A-5560-A64C-572E-E556FDD4E2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491425-D813-2D2E-4372-ECC89F86B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C373B-F6AF-D448-99CA-07B349E1F69D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651DA0-AC17-F328-AA39-164693826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4740C7-52D0-F32B-DABC-C6A3F52CA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6DDF3-B4FA-5E4F-81BE-2AA0E0974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507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A7EE8-B9E4-0412-3EDE-7BEADF5EE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0F4C47-BE2F-C48A-DB51-A0A6CED77F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9541DC-0FAB-3AC9-4F6F-B60CA33F0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C373B-F6AF-D448-99CA-07B349E1F69D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5D5D06-4A71-F552-F11B-B980E39C6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D2983-CCE7-7AE4-37E3-F2F4676EA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6DDF3-B4FA-5E4F-81BE-2AA0E0974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962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9B75C-8E74-9110-83C5-EB475FE32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691D1-217B-9E5A-E2FE-AC2C8E8BFF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D043CB-B457-A8D9-88C5-A87E6559CE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C244A7-03D7-CC25-78D1-EA1BB5CED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C373B-F6AF-D448-99CA-07B349E1F69D}" type="datetimeFigureOut">
              <a:rPr lang="en-US" smtClean="0"/>
              <a:t>8/19/25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032125-E3A4-462B-CBA2-F439BB9E3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8C723D-061E-75A2-92D0-D3D6D76D6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6DDF3-B4FA-5E4F-81BE-2AA0E0974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660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0E916-FB7E-7E36-7B5F-10BAD009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7568C5-9DD3-1226-3691-C57CE92831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9B26B5-0CA9-D0FB-60DD-3A28AFA15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BD5EF1-39F6-A0F1-D837-89F665C29F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52D33B-540D-9E2C-53D6-28304FAE4E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701D91-B502-772E-740A-C0E756337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C373B-F6AF-D448-99CA-07B349E1F69D}" type="datetimeFigureOut">
              <a:rPr lang="en-US" smtClean="0"/>
              <a:t>8/19/25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25D058-4EF7-C2F6-BEC3-690417632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450559-9A18-6FC2-3334-B6AFB9706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6DDF3-B4FA-5E4F-81BE-2AA0E0974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122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ECBC9-17EF-33C2-237B-1CFAC8EB2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E534B7-B21B-9CE5-DF76-2C88CAD84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C373B-F6AF-D448-99CA-07B349E1F69D}" type="datetimeFigureOut">
              <a:rPr lang="en-US" smtClean="0"/>
              <a:t>8/19/25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E925D9-00BE-F1BD-3354-3AD8906EB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E6C404-31AF-47FB-B7F7-C25341B43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6DDF3-B4FA-5E4F-81BE-2AA0E0974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46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32D0EC-5B6B-EA1C-72D5-F0CF0BC8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C373B-F6AF-D448-99CA-07B349E1F69D}" type="datetimeFigureOut">
              <a:rPr lang="en-US" smtClean="0"/>
              <a:t>8/19/25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B28ABC-81FC-F7F6-FFC1-295C9B4CE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45077E-F530-49BA-F04F-1F565E36C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6DDF3-B4FA-5E4F-81BE-2AA0E0974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533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15B14-1A7D-A2CD-7C4B-B8D430962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9922FF-B3B4-734E-05A6-BFB7651B20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AF0904-832F-35E3-0DAF-D49345B179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B09FA2-70B1-32F0-E384-CB50B8BF3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C373B-F6AF-D448-99CA-07B349E1F69D}" type="datetimeFigureOut">
              <a:rPr lang="en-US" smtClean="0"/>
              <a:t>8/19/25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B75D72-D6C9-CFBA-7F79-FDD848714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5B3389-3715-C23D-3380-8105A8025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6DDF3-B4FA-5E4F-81BE-2AA0E0974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630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C8A2A-410E-5EC6-D02C-745C9AC2F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9039E6-6ED5-4F3F-1451-B55999170A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7F46B6-06DE-D9ED-5B70-1A882052F6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A13F30-C398-1618-9926-3586C75D1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C373B-F6AF-D448-99CA-07B349E1F69D}" type="datetimeFigureOut">
              <a:rPr lang="en-US" smtClean="0"/>
              <a:t>8/19/25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881306-6DA4-CE77-2EDA-1105390AA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207E3B-57CA-47FB-0CC0-2278FF031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6DDF3-B4FA-5E4F-81BE-2AA0E0974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958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3333F7-3A59-FAE3-3DA4-960971F89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B93DF6-835C-82A5-A235-B1CD1710DE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5E7A9-4806-272B-CEFB-D3241F70E3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C373B-F6AF-D448-99CA-07B349E1F69D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1463E1-DA63-F11F-4A0E-5B12684045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6518A-2EE8-21C9-47AB-BBB2D35CBA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26DDF3-B4FA-5E4F-81BE-2AA0E0974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366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aper with text on it&#10;&#10;AI-generated content may be incorrect.">
            <a:extLst>
              <a:ext uri="{FF2B5EF4-FFF2-40B4-BE49-F238E27FC236}">
                <a16:creationId xmlns:a16="http://schemas.microsoft.com/office/drawing/2014/main" id="{99FB13B3-A3DC-A4CC-6603-F5FF929F7C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008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DBF8B0-1128-E58F-D17F-F2677D0620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rochure with text and images&#10;&#10;AI-generated content may be incorrect.">
            <a:extLst>
              <a:ext uri="{FF2B5EF4-FFF2-40B4-BE49-F238E27FC236}">
                <a16:creationId xmlns:a16="http://schemas.microsoft.com/office/drawing/2014/main" id="{5E143C34-3E5C-3F0A-98E3-BD8B6C19F1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3486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84E6F1-34AE-0D34-E5CD-D1E99421E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173C4B1-1E97-0612-B9B4-8745564EC7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9124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0EA3F5-32E3-83C9-CFFE-BF9950394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656BEE8-6BCB-94DE-3733-27A39E0534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008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5B40FA-64AC-4D02-E5FE-EE6FA2D26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ue and orange background with text&#10;&#10;AI-generated content may be incorrect.">
            <a:extLst>
              <a:ext uri="{FF2B5EF4-FFF2-40B4-BE49-F238E27FC236}">
                <a16:creationId xmlns:a16="http://schemas.microsoft.com/office/drawing/2014/main" id="{31AB7F2A-5DA2-AC5F-F603-02EBE9DFC5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116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C82E78-C1D5-8979-BFB0-993FC46DA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3469E0FA-F201-70D2-5DF0-D7CCBD754D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9022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2213D4-B79F-2FF0-31AA-B110AF9A34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5D263C5-D015-EC3D-903F-7631FD8693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6273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CCEF35-EC5F-140C-E4C0-393FC443CA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talking on a cell phone&#10;&#10;AI-generated content may be incorrect.">
            <a:extLst>
              <a:ext uri="{FF2B5EF4-FFF2-40B4-BE49-F238E27FC236}">
                <a16:creationId xmlns:a16="http://schemas.microsoft.com/office/drawing/2014/main" id="{E28855A0-2D4F-14CC-4E02-0181241963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582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01DAE6-32C3-1BD7-8599-0C13CE437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ue and yellow background with text&#10;&#10;AI-generated content may be incorrect.">
            <a:extLst>
              <a:ext uri="{FF2B5EF4-FFF2-40B4-BE49-F238E27FC236}">
                <a16:creationId xmlns:a16="http://schemas.microsoft.com/office/drawing/2014/main" id="{50AAA6B1-9CAF-FA69-11EC-42E9D088AC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3995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3204F2-F0B5-DB4A-EE33-5426DD9B5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ue and purple poster with text and a bag with a device in it&#10;&#10;AI-generated content may be incorrect.">
            <a:extLst>
              <a:ext uri="{FF2B5EF4-FFF2-40B4-BE49-F238E27FC236}">
                <a16:creationId xmlns:a16="http://schemas.microsoft.com/office/drawing/2014/main" id="{E98F6F47-555B-F69A-7766-0D2C6344E1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6666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96BBAE-1E98-8D44-E9B0-E307CB5E7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CB17F99-350E-DB30-6846-41F459F4CC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170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B0A17C-7AF7-62DE-7D5D-E21461006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white paper with blue text&#10;&#10;AI-generated content may be incorrect.">
            <a:extLst>
              <a:ext uri="{FF2B5EF4-FFF2-40B4-BE49-F238E27FC236}">
                <a16:creationId xmlns:a16="http://schemas.microsoft.com/office/drawing/2014/main" id="{D633CF36-616E-26E7-BCF3-964BF6AD11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5294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2D1609-2892-D026-AD88-1D826F3DCB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sign&#10;&#10;AI-generated content may be incorrect.">
            <a:extLst>
              <a:ext uri="{FF2B5EF4-FFF2-40B4-BE49-F238E27FC236}">
                <a16:creationId xmlns:a16="http://schemas.microsoft.com/office/drawing/2014/main" id="{BD7F064F-B833-B8A9-0556-9C8585627E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9603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CB81D1-F618-818B-6DED-B57F19EB4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website&#10;&#10;AI-generated content may be incorrect.">
            <a:extLst>
              <a:ext uri="{FF2B5EF4-FFF2-40B4-BE49-F238E27FC236}">
                <a16:creationId xmlns:a16="http://schemas.microsoft.com/office/drawing/2014/main" id="{78E539C4-4E30-2F9E-2584-5DEA2FF435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2169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229196-031B-2F8B-1446-31DF3E760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person holding a backpack&#10;&#10;AI-generated content may be incorrect.">
            <a:extLst>
              <a:ext uri="{FF2B5EF4-FFF2-40B4-BE49-F238E27FC236}">
                <a16:creationId xmlns:a16="http://schemas.microsoft.com/office/drawing/2014/main" id="{693A3B55-464B-F80B-F5D2-554059301B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582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F2DD7E-79C3-E0E5-CB37-920AE731F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person's legs&#10;&#10;AI-generated content may be incorrect.">
            <a:extLst>
              <a:ext uri="{FF2B5EF4-FFF2-40B4-BE49-F238E27FC236}">
                <a16:creationId xmlns:a16="http://schemas.microsoft.com/office/drawing/2014/main" id="{C9321F03-DB27-8472-31B0-6EDFB66D26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5902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CBCFAB-FB0E-EFE4-E81B-9CBF44911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person's legs&#10;&#10;AI-generated content may be incorrect.">
            <a:extLst>
              <a:ext uri="{FF2B5EF4-FFF2-40B4-BE49-F238E27FC236}">
                <a16:creationId xmlns:a16="http://schemas.microsoft.com/office/drawing/2014/main" id="{FD81A42C-C8D1-4679-60A3-24E792127D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5773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BC0E1E-6007-59D2-54B9-A077254CD1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person's legs&#10;&#10;AI-generated content may be incorrect.">
            <a:extLst>
              <a:ext uri="{FF2B5EF4-FFF2-40B4-BE49-F238E27FC236}">
                <a16:creationId xmlns:a16="http://schemas.microsoft.com/office/drawing/2014/main" id="{5337763A-E33C-5660-DA9C-EE5F0D386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0947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D1052D-2506-B92B-B2B1-14240AFFE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8760369-C815-A9D2-ECC9-C7D8F67C7A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0407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EF116D-398A-38E4-D188-17F2B143BE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ue and white cover with a note&#10;&#10;AI-generated content may be incorrect.">
            <a:extLst>
              <a:ext uri="{FF2B5EF4-FFF2-40B4-BE49-F238E27FC236}">
                <a16:creationId xmlns:a16="http://schemas.microsoft.com/office/drawing/2014/main" id="{9A6B8288-D8AC-66B4-E6E1-2E4CFD7E96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3342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8F4275-E270-2289-2844-F32100B94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blue and yellow page&#10;&#10;AI-generated content may be incorrect.">
            <a:extLst>
              <a:ext uri="{FF2B5EF4-FFF2-40B4-BE49-F238E27FC236}">
                <a16:creationId xmlns:a16="http://schemas.microsoft.com/office/drawing/2014/main" id="{9CE1A6BE-55A8-F582-F57E-937AC0734F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6766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FB2510-BF29-CC16-9996-EF99F04608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purple and orange brochure&#10;&#10;AI-generated content may be incorrect.">
            <a:extLst>
              <a:ext uri="{FF2B5EF4-FFF2-40B4-BE49-F238E27FC236}">
                <a16:creationId xmlns:a16="http://schemas.microsoft.com/office/drawing/2014/main" id="{7132C92F-3877-A053-BC54-7E653A1D43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717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DBC19E-07D2-5E6D-49CB-7273B0F77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ue and orange poster with text and icons&#10;&#10;AI-generated content may be incorrect.">
            <a:extLst>
              <a:ext uri="{FF2B5EF4-FFF2-40B4-BE49-F238E27FC236}">
                <a16:creationId xmlns:a16="http://schemas.microsoft.com/office/drawing/2014/main" id="{0B4FA8C0-DBDD-4EBE-FD40-A6CCC916D0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4580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B9C7D7-553E-5E77-5AE7-4AED1A044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brochure&#10;&#10;AI-generated content may be incorrect.">
            <a:extLst>
              <a:ext uri="{FF2B5EF4-FFF2-40B4-BE49-F238E27FC236}">
                <a16:creationId xmlns:a16="http://schemas.microsoft.com/office/drawing/2014/main" id="{DB54E594-89C5-93A3-4A63-6C1285D4C2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1527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486FF1-DD4F-B6E2-152D-A168A2310B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brochure&#10;&#10;AI-generated content may be incorrect.">
            <a:extLst>
              <a:ext uri="{FF2B5EF4-FFF2-40B4-BE49-F238E27FC236}">
                <a16:creationId xmlns:a16="http://schemas.microsoft.com/office/drawing/2014/main" id="{E5139D5D-3DEE-48B2-354C-9DDCAACACA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3272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B05A5E-C25B-9648-5084-A14E5FBF9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reading a book&#10;&#10;AI-generated content may be incorrect.">
            <a:extLst>
              <a:ext uri="{FF2B5EF4-FFF2-40B4-BE49-F238E27FC236}">
                <a16:creationId xmlns:a16="http://schemas.microsoft.com/office/drawing/2014/main" id="{CC425349-BF3C-7BFC-D34E-BF0A3FD78B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5940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D2A3FF-15AD-3109-CEC7-E9E8F72E7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ed bag with a white cross on it&#10;&#10;AI-generated content may be incorrect.">
            <a:extLst>
              <a:ext uri="{FF2B5EF4-FFF2-40B4-BE49-F238E27FC236}">
                <a16:creationId xmlns:a16="http://schemas.microsoft.com/office/drawing/2014/main" id="{AD9F5AFA-4BE4-9950-621C-D4A6568705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3842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5D9E8C-D6E1-DCA6-DC3A-9D2D10CB8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several papers&#10;&#10;AI-generated content may be incorrect.">
            <a:extLst>
              <a:ext uri="{FF2B5EF4-FFF2-40B4-BE49-F238E27FC236}">
                <a16:creationId xmlns:a16="http://schemas.microsoft.com/office/drawing/2014/main" id="{02419BE5-7B03-764D-B770-601B0AA375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458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A821DD-A85E-1219-91AE-9E7373DD7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oster of a exercise and exercise&#10;&#10;AI-generated content may be incorrect.">
            <a:extLst>
              <a:ext uri="{FF2B5EF4-FFF2-40B4-BE49-F238E27FC236}">
                <a16:creationId xmlns:a16="http://schemas.microsoft.com/office/drawing/2014/main" id="{E94BF665-EC2F-DAF9-BD96-A1222919FD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3977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59B843-2EB4-EEF3-25F6-0A3404DB1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holding up a fist&#10;&#10;AI-generated content may be incorrect.">
            <a:extLst>
              <a:ext uri="{FF2B5EF4-FFF2-40B4-BE49-F238E27FC236}">
                <a16:creationId xmlns:a16="http://schemas.microsoft.com/office/drawing/2014/main" id="{B278898C-2AD8-5D41-FC05-F3B21F8FA3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5234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3E3456-BB3C-B382-130F-DC08281F9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torn paper with text on it&#10;&#10;AI-generated content may be incorrect.">
            <a:extLst>
              <a:ext uri="{FF2B5EF4-FFF2-40B4-BE49-F238E27FC236}">
                <a16:creationId xmlns:a16="http://schemas.microsoft.com/office/drawing/2014/main" id="{9082C4E6-3375-1C80-AF6B-9EA0F40DBF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9098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168B8C-F19F-5698-2CEC-C39E2576C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AD29C064-E1D3-67BF-DFC5-83F6221C79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7737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258E0B-F493-7AFE-B521-39FE50D53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olice officer looking at a poster&#10;&#10;AI-generated content may be incorrect.">
            <a:extLst>
              <a:ext uri="{FF2B5EF4-FFF2-40B4-BE49-F238E27FC236}">
                <a16:creationId xmlns:a16="http://schemas.microsoft.com/office/drawing/2014/main" id="{72D0C69E-E155-060A-7AF3-69DCBE941B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115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EB5D3C-F762-CB97-7F29-B11CD302E0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safety vest&#10;&#10;AI-generated content may be incorrect.">
            <a:extLst>
              <a:ext uri="{FF2B5EF4-FFF2-40B4-BE49-F238E27FC236}">
                <a16:creationId xmlns:a16="http://schemas.microsoft.com/office/drawing/2014/main" id="{230946B2-26E8-D4CE-B8B5-74067D2D23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2367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38D713-B008-4A26-5436-A198397AB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8005995-88BE-6BB3-DC48-9431C1F1A4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7969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0347E0-74E8-3DF2-AA8C-AA4E86464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brochure&#10;&#10;AI-generated content may be incorrect.">
            <a:extLst>
              <a:ext uri="{FF2B5EF4-FFF2-40B4-BE49-F238E27FC236}">
                <a16:creationId xmlns:a16="http://schemas.microsoft.com/office/drawing/2014/main" id="{37FEFB14-22B4-1676-0AB7-C2371A916B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777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ABB808-292A-2292-13B3-28538E190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standing next to a purple and white flyer&#10;&#10;AI-generated content may be incorrect.">
            <a:extLst>
              <a:ext uri="{FF2B5EF4-FFF2-40B4-BE49-F238E27FC236}">
                <a16:creationId xmlns:a16="http://schemas.microsoft.com/office/drawing/2014/main" id="{A33751AC-988F-4CC2-8B0E-4B11B241CB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0381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A0E4F1-8D38-CF2F-AB06-43CE350B6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aper with text on it&#10;&#10;AI-generated content may be incorrect.">
            <a:extLst>
              <a:ext uri="{FF2B5EF4-FFF2-40B4-BE49-F238E27FC236}">
                <a16:creationId xmlns:a16="http://schemas.microsoft.com/office/drawing/2014/main" id="{63B18D3F-FE34-86CF-5688-F0FD9FC9A6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724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C12500-D38B-569D-A467-C0564DA819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diagram of a pyramid&#10;&#10;AI-generated content may be incorrect.">
            <a:extLst>
              <a:ext uri="{FF2B5EF4-FFF2-40B4-BE49-F238E27FC236}">
                <a16:creationId xmlns:a16="http://schemas.microsoft.com/office/drawing/2014/main" id="{C2FDF6AB-8860-CC1C-A4D2-E9F27E3296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668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5FCAFB-E228-612F-2ECC-6E6D533CD0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64A337B-321D-E5F6-A883-670A2FDB27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03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7DFBCC-A1FD-0C28-F268-F0DF4F2FC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squatting down with text on it&#10;&#10;AI-generated content may be incorrect.">
            <a:extLst>
              <a:ext uri="{FF2B5EF4-FFF2-40B4-BE49-F238E27FC236}">
                <a16:creationId xmlns:a16="http://schemas.microsoft.com/office/drawing/2014/main" id="{57256FFC-4A61-CB71-C687-7674CA071D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600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BD82FB-574A-63DD-968D-FF20016A5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rochure of a security company&#10;&#10;AI-generated content may be incorrect.">
            <a:extLst>
              <a:ext uri="{FF2B5EF4-FFF2-40B4-BE49-F238E27FC236}">
                <a16:creationId xmlns:a16="http://schemas.microsoft.com/office/drawing/2014/main" id="{F22EE1AA-3418-739A-F192-04946358AC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015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1B6B3A-C852-2E0E-1081-A9A3010C7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rochure with text and images of people walking&#10;&#10;AI-generated content may be incorrect.">
            <a:extLst>
              <a:ext uri="{FF2B5EF4-FFF2-40B4-BE49-F238E27FC236}">
                <a16:creationId xmlns:a16="http://schemas.microsoft.com/office/drawing/2014/main" id="{9FDBB1E5-D393-487B-0383-63F9A8AFC8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8649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Macintosh PowerPoint</Application>
  <PresentationFormat>Widescreen</PresentationFormat>
  <Paragraphs>0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Louis Donald</dc:creator>
  <cp:lastModifiedBy>Louis Donald</cp:lastModifiedBy>
  <cp:revision>1</cp:revision>
  <dcterms:created xsi:type="dcterms:W3CDTF">2025-08-19T19:24:45Z</dcterms:created>
  <dcterms:modified xsi:type="dcterms:W3CDTF">2025-08-19T19:28:45Z</dcterms:modified>
</cp:coreProperties>
</file>